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9" r:id="rId5"/>
    <p:sldId id="260" r:id="rId6"/>
    <p:sldId id="261" r:id="rId7"/>
    <p:sldId id="262" r:id="rId8"/>
    <p:sldId id="268" r:id="rId9"/>
    <p:sldId id="266" r:id="rId10"/>
    <p:sldId id="265" r:id="rId11"/>
    <p:sldId id="263" r:id="rId12"/>
    <p:sldId id="267" r:id="rId13"/>
    <p:sldId id="271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1"/>
            <p14:sldId id="262"/>
            <p14:sldId id="268"/>
            <p14:sldId id="266"/>
            <p14:sldId id="265"/>
            <p14:sldId id="263"/>
            <p14:sldId id="267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microsoft.com/office/2011/relationships/webextension" Target="../webextensions/webextension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11/relationships/webextension" Target="../webextensions/webextension1.xml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:a16="http://schemas.microsoft.com/office/drawing/2014/main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:a16="http://schemas.microsoft.com/office/drawing/2014/main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:a16="http://schemas.microsoft.com/office/drawing/2014/main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for songs.</a:t>
            </a: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80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4" y="3136894"/>
            <a:ext cx="5138310" cy="3076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51" y="582525"/>
            <a:ext cx="5138310" cy="2324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8F792-B0E7-45CB-A605-82CC75856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290" y="3013256"/>
            <a:ext cx="5138310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ue, 23 Apr 2019 03:11:5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03:16:40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7AB1FA-2F28-4684-9230-02ACEB6C0B0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b1e4d6ee-9f6f-43f8-a618-24f3d84da28f"/>
    <ds:schemaRef ds:uri="http://purl.org/dc/terms/"/>
    <ds:schemaRef ds:uri="http://schemas.openxmlformats.org/package/2006/metadata/core-properties"/>
    <ds:schemaRef ds:uri="f577acbf-5b0b-4b4f-9948-268e97f8d3a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196</Words>
  <Application>Microsoft Office PowerPoint</Application>
  <PresentationFormat>Widescreen</PresentationFormat>
  <Paragraphs>62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Youngmin Cho</cp:lastModifiedBy>
  <cp:revision>22</cp:revision>
  <dcterms:created xsi:type="dcterms:W3CDTF">2019-04-22T18:12:06Z</dcterms:created>
  <dcterms:modified xsi:type="dcterms:W3CDTF">2019-04-23T03:16:46Z</dcterms:modified>
</cp:coreProperties>
</file>